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8" r:id="rId4"/>
    <p:sldId id="269" r:id="rId5"/>
    <p:sldId id="270" r:id="rId6"/>
    <p:sldId id="271" r:id="rId7"/>
    <p:sldId id="272" r:id="rId8"/>
    <p:sldId id="273" r:id="rId9"/>
    <p:sldId id="274" r:id="rId10"/>
    <p:sldId id="277" r:id="rId11"/>
    <p:sldId id="258" r:id="rId12"/>
    <p:sldId id="259" r:id="rId13"/>
    <p:sldId id="260" r:id="rId14"/>
    <p:sldId id="261" r:id="rId15"/>
    <p:sldId id="262" r:id="rId16"/>
    <p:sldId id="275" r:id="rId17"/>
    <p:sldId id="276"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4A42EFA-CACA-43F7-92AD-880F1FA8E1AD}" type="datetimeFigureOut">
              <a:rPr lang="en-US" smtClean="0"/>
              <a:pPr/>
              <a:t>11/17/2011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33ED14F-2F48-468A-9E07-5482EACE5688}"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42EFA-CACA-43F7-92AD-880F1FA8E1AD}" type="datetimeFigureOut">
              <a:rPr lang="en-US" smtClean="0"/>
              <a:pPr/>
              <a:t>11/17/2011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3ED14F-2F48-468A-9E07-5482EACE568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42EFA-CACA-43F7-92AD-880F1FA8E1AD}" type="datetimeFigureOut">
              <a:rPr lang="en-US" smtClean="0"/>
              <a:pPr/>
              <a:t>11/17/2011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3ED14F-2F48-468A-9E07-5482EACE568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4A42EFA-CACA-43F7-92AD-880F1FA8E1AD}" type="datetimeFigureOut">
              <a:rPr lang="en-US" smtClean="0"/>
              <a:pPr/>
              <a:t>11/17/2011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3ED14F-2F48-468A-9E07-5482EACE5688}"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A42EFA-CACA-43F7-92AD-880F1FA8E1AD}" type="datetimeFigureOut">
              <a:rPr lang="en-US" smtClean="0"/>
              <a:pPr/>
              <a:t>11/17/2011</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B33ED14F-2F48-468A-9E07-5482EACE568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4A42EFA-CACA-43F7-92AD-880F1FA8E1AD}" type="datetimeFigureOut">
              <a:rPr lang="en-US" smtClean="0"/>
              <a:pPr/>
              <a:t>11/17/2011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3ED14F-2F48-468A-9E07-5482EACE5688}"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4A42EFA-CACA-43F7-92AD-880F1FA8E1AD}" type="datetimeFigureOut">
              <a:rPr lang="en-US" smtClean="0"/>
              <a:pPr/>
              <a:t>11/17/2011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3ED14F-2F48-468A-9E07-5482EACE5688}"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A42EFA-CACA-43F7-92AD-880F1FA8E1AD}" type="datetimeFigureOut">
              <a:rPr lang="en-US" smtClean="0"/>
              <a:pPr/>
              <a:t>11/17/2011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3ED14F-2F48-468A-9E07-5482EACE568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42EFA-CACA-43F7-92AD-880F1FA8E1AD}" type="datetimeFigureOut">
              <a:rPr lang="en-US" smtClean="0"/>
              <a:pPr/>
              <a:t>11/17/2011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3ED14F-2F48-468A-9E07-5482EACE568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A42EFA-CACA-43F7-92AD-880F1FA8E1AD}" type="datetimeFigureOut">
              <a:rPr lang="en-US" smtClean="0"/>
              <a:pPr/>
              <a:t>11/17/2011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3ED14F-2F48-468A-9E07-5482EACE5688}"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A42EFA-CACA-43F7-92AD-880F1FA8E1AD}" type="datetimeFigureOut">
              <a:rPr lang="en-US" smtClean="0"/>
              <a:pPr/>
              <a:t>11/17/2011</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33ED14F-2F48-468A-9E07-5482EACE5688}"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4A42EFA-CACA-43F7-92AD-880F1FA8E1AD}" type="datetimeFigureOut">
              <a:rPr lang="en-US" smtClean="0"/>
              <a:pPr/>
              <a:t>11/17/2011</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33ED14F-2F48-468A-9E07-5482EACE568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May, 2011</a:t>
            </a:r>
          </a:p>
          <a:p>
            <a:r>
              <a:rPr lang="en-US" dirty="0" smtClean="0"/>
              <a:t>Comm/App</a:t>
            </a:r>
            <a:endParaRPr lang="en-US" dirty="0"/>
          </a:p>
        </p:txBody>
      </p:sp>
      <p:sp>
        <p:nvSpPr>
          <p:cNvPr id="2" name="Title 1"/>
          <p:cNvSpPr>
            <a:spLocks noGrp="1"/>
          </p:cNvSpPr>
          <p:nvPr>
            <p:ph type="ctrTitle"/>
          </p:nvPr>
        </p:nvSpPr>
        <p:spPr/>
        <p:txBody>
          <a:bodyPr/>
          <a:lstStyle/>
          <a:p>
            <a:r>
              <a:rPr lang="en-US" dirty="0" smtClean="0"/>
              <a:t>Resume Writing and Interviewing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ACTIVITY…ACTIVITY…ACTIVITY!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Sit in groups of three.</a:t>
            </a:r>
          </a:p>
          <a:p>
            <a:r>
              <a:rPr lang="en-US" dirty="0" smtClean="0"/>
              <a:t>One person is to be the facilitator, one an interviewer and the remaining person the potential employee.</a:t>
            </a:r>
          </a:p>
          <a:p>
            <a:r>
              <a:rPr lang="en-US" dirty="0" smtClean="0"/>
              <a:t>The facilitator has cards that say, “puff ball”, “pause”, “bridge” and “sparkler”.</a:t>
            </a:r>
          </a:p>
          <a:p>
            <a:r>
              <a:rPr lang="en-US" dirty="0" smtClean="0"/>
              <a:t>The interviewer should begin by asking general interview questions.  The potential employee is to respond.  The facilitator will then pass a card to either player at will.  The recipient of the card is to immediately respond with an example of what is on the card.  If one receives “pause” they are to stop talking.  After performing the direction, the player is to return the card to the facilitator.</a:t>
            </a:r>
          </a:p>
          <a:p>
            <a:r>
              <a:rPr lang="en-US" dirty="0" smtClean="0"/>
              <a:t>Can you survive this interview?  MUWAH HA </a:t>
            </a:r>
            <a:r>
              <a:rPr lang="en-US" dirty="0" err="1" smtClean="0"/>
              <a:t>HA</a:t>
            </a:r>
            <a:r>
              <a:rPr lang="en-US" dirty="0" smtClean="0"/>
              <a:t> </a:t>
            </a:r>
            <a:r>
              <a:rPr lang="en-US" dirty="0" err="1" smtClean="0"/>
              <a:t>HA</a:t>
            </a:r>
            <a:r>
              <a:rPr lang="en-US" dirty="0" smtClean="0"/>
              <a:t> </a:t>
            </a:r>
            <a:r>
              <a:rPr lang="en-US" dirty="0" err="1" smtClean="0"/>
              <a:t>HA</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a resume</a:t>
            </a:r>
            <a:endParaRPr lang="en-US" dirty="0"/>
          </a:p>
        </p:txBody>
      </p:sp>
      <p:sp>
        <p:nvSpPr>
          <p:cNvPr id="3" name="Content Placeholder 2"/>
          <p:cNvSpPr>
            <a:spLocks noGrp="1"/>
          </p:cNvSpPr>
          <p:nvPr>
            <p:ph sz="quarter" idx="1"/>
          </p:nvPr>
        </p:nvSpPr>
        <p:spPr/>
        <p:txBody>
          <a:bodyPr>
            <a:normAutofit fontScale="92500" lnSpcReduction="20000"/>
          </a:bodyPr>
          <a:lstStyle/>
          <a:p>
            <a:pPr lvl="1"/>
            <a:r>
              <a:rPr lang="en-US" dirty="0" smtClean="0"/>
              <a:t>Start with your educational accomplishments</a:t>
            </a:r>
          </a:p>
          <a:p>
            <a:pPr lvl="2"/>
            <a:endParaRPr lang="en-US" dirty="0" smtClean="0"/>
          </a:p>
          <a:p>
            <a:pPr lvl="2"/>
            <a:r>
              <a:rPr lang="en-US" sz="2400" dirty="0" smtClean="0"/>
              <a:t>Schools attended and how many years completed</a:t>
            </a:r>
          </a:p>
          <a:p>
            <a:pPr lvl="2"/>
            <a:endParaRPr lang="en-US" sz="2400" dirty="0" smtClean="0"/>
          </a:p>
          <a:p>
            <a:pPr lvl="2"/>
            <a:r>
              <a:rPr lang="en-US" sz="2400" dirty="0" smtClean="0"/>
              <a:t>GPA</a:t>
            </a:r>
          </a:p>
          <a:p>
            <a:pPr lvl="2"/>
            <a:endParaRPr lang="en-US" sz="2400" dirty="0" smtClean="0"/>
          </a:p>
          <a:p>
            <a:pPr lvl="2"/>
            <a:r>
              <a:rPr lang="en-US" sz="2400" dirty="0" smtClean="0"/>
              <a:t>Academic honors and awards</a:t>
            </a:r>
          </a:p>
          <a:p>
            <a:pPr lvl="2"/>
            <a:endParaRPr lang="en-US" sz="2400" dirty="0" smtClean="0"/>
          </a:p>
          <a:p>
            <a:pPr lvl="2"/>
            <a:r>
              <a:rPr lang="en-US" sz="2400" dirty="0" smtClean="0"/>
              <a:t>Activities, clubs or groups you belong to</a:t>
            </a:r>
          </a:p>
          <a:p>
            <a:pPr lvl="2"/>
            <a:endParaRPr lang="en-US" sz="2400" dirty="0" smtClean="0"/>
          </a:p>
          <a:p>
            <a:pPr lvl="2"/>
            <a:r>
              <a:rPr lang="en-US" sz="2400" dirty="0" smtClean="0"/>
              <a:t>Offices you’ve held or committees served on</a:t>
            </a:r>
          </a:p>
          <a:p>
            <a:pPr lvl="2"/>
            <a:endParaRPr lang="en-US" sz="2400" dirty="0" smtClean="0"/>
          </a:p>
          <a:p>
            <a:pPr lvl="2"/>
            <a:r>
              <a:rPr lang="en-US" sz="2400" dirty="0" smtClean="0"/>
              <a:t>Sports, band, drill team, etc.</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History</a:t>
            </a:r>
            <a:endParaRPr lang="en-US" dirty="0"/>
          </a:p>
        </p:txBody>
      </p:sp>
      <p:sp>
        <p:nvSpPr>
          <p:cNvPr id="3" name="Content Placeholder 2"/>
          <p:cNvSpPr>
            <a:spLocks noGrp="1"/>
          </p:cNvSpPr>
          <p:nvPr>
            <p:ph sz="quarter" idx="1"/>
          </p:nvPr>
        </p:nvSpPr>
        <p:spPr/>
        <p:txBody>
          <a:bodyPr/>
          <a:lstStyle/>
          <a:p>
            <a:r>
              <a:rPr lang="en-US" dirty="0" smtClean="0"/>
              <a:t>Make a list of every job you’ve ever held</a:t>
            </a:r>
          </a:p>
          <a:p>
            <a:endParaRPr lang="en-US" dirty="0" smtClean="0"/>
          </a:p>
          <a:p>
            <a:r>
              <a:rPr lang="en-US" dirty="0" smtClean="0"/>
              <a:t>For each employer list:</a:t>
            </a:r>
          </a:p>
          <a:p>
            <a:pPr lvl="1"/>
            <a:r>
              <a:rPr lang="en-US" dirty="0" smtClean="0"/>
              <a:t>Name, address and telephone number</a:t>
            </a:r>
          </a:p>
          <a:p>
            <a:pPr lvl="1"/>
            <a:r>
              <a:rPr lang="en-US" dirty="0" smtClean="0"/>
              <a:t>Names of all supervisors</a:t>
            </a:r>
          </a:p>
          <a:p>
            <a:pPr lvl="1"/>
            <a:r>
              <a:rPr lang="en-US" dirty="0" smtClean="0"/>
              <a:t>Exact dates, (month and year), you were employed</a:t>
            </a:r>
          </a:p>
          <a:p>
            <a:pPr lvl="1"/>
            <a:r>
              <a:rPr lang="en-US" dirty="0" smtClean="0"/>
              <a:t>Your specific duties and responsibilities</a:t>
            </a:r>
          </a:p>
          <a:p>
            <a:pPr lvl="1"/>
            <a:r>
              <a:rPr lang="en-US" dirty="0" smtClean="0"/>
              <a:t>Any promotions, awards or recognition you received</a:t>
            </a:r>
          </a:p>
          <a:p>
            <a:pPr lvl="1"/>
            <a:endParaRPr lang="en-US" dirty="0" smtClean="0"/>
          </a:p>
          <a:p>
            <a:pPr lvl="1"/>
            <a:r>
              <a:rPr lang="en-US" dirty="0" smtClean="0"/>
              <a:t>Don’t forget your volunteer experience!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on paper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Identification</a:t>
            </a:r>
          </a:p>
          <a:p>
            <a:pPr lvl="2"/>
            <a:r>
              <a:rPr lang="en-US" dirty="0" smtClean="0"/>
              <a:t>Name address, phone, e-mail</a:t>
            </a:r>
          </a:p>
          <a:p>
            <a:r>
              <a:rPr lang="en-US" dirty="0" smtClean="0"/>
              <a:t>Objective</a:t>
            </a:r>
          </a:p>
          <a:p>
            <a:pPr lvl="2"/>
            <a:r>
              <a:rPr lang="en-US" dirty="0" smtClean="0"/>
              <a:t>goal</a:t>
            </a:r>
          </a:p>
          <a:p>
            <a:r>
              <a:rPr lang="en-US" dirty="0" smtClean="0"/>
              <a:t>Education and training</a:t>
            </a:r>
          </a:p>
          <a:p>
            <a:r>
              <a:rPr lang="en-US" dirty="0" smtClean="0"/>
              <a:t>Work history</a:t>
            </a:r>
          </a:p>
          <a:p>
            <a:pPr lvl="2"/>
            <a:r>
              <a:rPr lang="en-US" dirty="0" smtClean="0"/>
              <a:t>In reverse order</a:t>
            </a:r>
          </a:p>
          <a:p>
            <a:r>
              <a:rPr lang="en-US" dirty="0" smtClean="0"/>
              <a:t>Personal data</a:t>
            </a:r>
          </a:p>
          <a:p>
            <a:pPr lvl="2"/>
            <a:r>
              <a:rPr lang="en-US" dirty="0" smtClean="0"/>
              <a:t>Interests, hobbies</a:t>
            </a:r>
          </a:p>
          <a:p>
            <a:r>
              <a:rPr lang="en-US" dirty="0" smtClean="0"/>
              <a:t>References</a:t>
            </a:r>
          </a:p>
          <a:p>
            <a:pPr lvl="2"/>
            <a:r>
              <a:rPr lang="en-US" dirty="0" smtClean="0"/>
              <a:t>Upon request</a:t>
            </a:r>
          </a:p>
          <a:p>
            <a:pPr lvl="2">
              <a:buNone/>
            </a:pPr>
            <a:endParaRPr lang="en-US" dirty="0" smtClean="0"/>
          </a:p>
          <a:p>
            <a:pPr lvl="1"/>
            <a:endParaRPr lang="en-US" dirty="0" smtClean="0"/>
          </a:p>
          <a:p>
            <a:pPr lvl="2"/>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Tips</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Be positive</a:t>
            </a:r>
          </a:p>
          <a:p>
            <a:r>
              <a:rPr lang="en-US" dirty="0" smtClean="0"/>
              <a:t>Be brief</a:t>
            </a:r>
          </a:p>
          <a:p>
            <a:r>
              <a:rPr lang="en-US" dirty="0" smtClean="0"/>
              <a:t>Be transparent</a:t>
            </a:r>
          </a:p>
          <a:p>
            <a:r>
              <a:rPr lang="en-US" dirty="0" smtClean="0"/>
              <a:t>When requested provide references</a:t>
            </a:r>
          </a:p>
          <a:p>
            <a:pPr lvl="1"/>
            <a:r>
              <a:rPr lang="en-US" dirty="0" smtClean="0"/>
              <a:t>Former employers</a:t>
            </a:r>
          </a:p>
          <a:p>
            <a:pPr lvl="1"/>
            <a:r>
              <a:rPr lang="en-US" dirty="0" smtClean="0"/>
              <a:t>Teachers</a:t>
            </a:r>
          </a:p>
          <a:p>
            <a:pPr lvl="1"/>
            <a:r>
              <a:rPr lang="en-US" dirty="0" smtClean="0"/>
              <a:t>Counselors</a:t>
            </a:r>
          </a:p>
          <a:p>
            <a:pPr lvl="1"/>
            <a:r>
              <a:rPr lang="en-US" dirty="0" smtClean="0"/>
              <a:t>Clergy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Making the most of the process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Be on time!!!!</a:t>
            </a:r>
          </a:p>
          <a:p>
            <a:endParaRPr lang="en-US" dirty="0" smtClean="0"/>
          </a:p>
          <a:p>
            <a:r>
              <a:rPr lang="en-US" dirty="0" smtClean="0"/>
              <a:t>Be energetic</a:t>
            </a:r>
          </a:p>
          <a:p>
            <a:endParaRPr lang="en-US" dirty="0" smtClean="0"/>
          </a:p>
          <a:p>
            <a:r>
              <a:rPr lang="en-US" dirty="0" smtClean="0"/>
              <a:t>Pay attention </a:t>
            </a:r>
          </a:p>
          <a:p>
            <a:endParaRPr lang="en-US" dirty="0" smtClean="0"/>
          </a:p>
          <a:p>
            <a:r>
              <a:rPr lang="en-US" dirty="0" smtClean="0"/>
              <a:t>Use interviewer’s name occasionally during the interview</a:t>
            </a:r>
          </a:p>
          <a:p>
            <a:endParaRPr lang="en-US" dirty="0" smtClean="0"/>
          </a:p>
          <a:p>
            <a:r>
              <a:rPr lang="en-US" dirty="0" smtClean="0"/>
              <a:t>Dress for success Shirt, tie, slacks, blouse, etc.</a:t>
            </a:r>
          </a:p>
          <a:p>
            <a:endParaRPr lang="en-US" dirty="0" smtClean="0"/>
          </a:p>
          <a:p>
            <a:r>
              <a:rPr lang="en-US" dirty="0" smtClean="0"/>
              <a:t>After the interview send a thank you note!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a:t>
            </a:r>
            <a:endParaRPr lang="en-US" dirty="0"/>
          </a:p>
        </p:txBody>
      </p:sp>
      <p:sp>
        <p:nvSpPr>
          <p:cNvPr id="3" name="Content Placeholder 2"/>
          <p:cNvSpPr>
            <a:spLocks noGrp="1"/>
          </p:cNvSpPr>
          <p:nvPr>
            <p:ph sz="quarter" idx="1"/>
          </p:nvPr>
        </p:nvSpPr>
        <p:spPr/>
        <p:txBody>
          <a:bodyPr/>
          <a:lstStyle/>
          <a:p>
            <a:r>
              <a:rPr lang="en-US" dirty="0" smtClean="0"/>
              <a:t>Do I have copies of my resume?</a:t>
            </a:r>
          </a:p>
          <a:p>
            <a:r>
              <a:rPr lang="en-US" dirty="0" smtClean="0"/>
              <a:t>Do I have a list of three references with addresses and phone numbers?</a:t>
            </a:r>
          </a:p>
          <a:p>
            <a:r>
              <a:rPr lang="en-US" dirty="0" smtClean="0"/>
              <a:t>Did I make sure I will be on time?</a:t>
            </a:r>
          </a:p>
          <a:p>
            <a:r>
              <a:rPr lang="en-US" dirty="0" smtClean="0"/>
              <a:t>Am I dressed appropriately?</a:t>
            </a:r>
          </a:p>
          <a:p>
            <a:r>
              <a:rPr lang="en-US" dirty="0" smtClean="0"/>
              <a:t>Even if I’m tired I’ll sit up and look alert.</a:t>
            </a:r>
          </a:p>
          <a:p>
            <a:r>
              <a:rPr lang="en-US" dirty="0" smtClean="0"/>
              <a:t>Can I remember not to criticize others, especially past employers?</a:t>
            </a:r>
          </a:p>
          <a:p>
            <a:r>
              <a:rPr lang="en-US" dirty="0" smtClean="0"/>
              <a:t>Can I remember to make good eye contact with the interviewer?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 continued…</a:t>
            </a:r>
            <a:endParaRPr lang="en-US" dirty="0"/>
          </a:p>
        </p:txBody>
      </p:sp>
      <p:sp>
        <p:nvSpPr>
          <p:cNvPr id="3" name="Content Placeholder 2"/>
          <p:cNvSpPr>
            <a:spLocks noGrp="1"/>
          </p:cNvSpPr>
          <p:nvPr>
            <p:ph sz="quarter" idx="1"/>
          </p:nvPr>
        </p:nvSpPr>
        <p:spPr/>
        <p:txBody>
          <a:bodyPr/>
          <a:lstStyle/>
          <a:p>
            <a:r>
              <a:rPr lang="en-US" dirty="0" smtClean="0"/>
              <a:t>Can I remember the interviewer’s name and use it during the interview?</a:t>
            </a:r>
          </a:p>
          <a:p>
            <a:r>
              <a:rPr lang="en-US" dirty="0" smtClean="0"/>
              <a:t>Can I remember to thank the interviewer at the close of the interview?</a:t>
            </a:r>
          </a:p>
          <a:p>
            <a:r>
              <a:rPr lang="en-US" dirty="0" smtClean="0"/>
              <a:t>Have I turned off any electronic devices?  (Cell phone!!!)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3" name="Content Placeholder 2"/>
          <p:cNvSpPr>
            <a:spLocks noGrp="1"/>
          </p:cNvSpPr>
          <p:nvPr>
            <p:ph sz="quarter" idx="1"/>
          </p:nvPr>
        </p:nvSpPr>
        <p:spPr/>
        <p:txBody>
          <a:bodyPr>
            <a:normAutofit/>
          </a:bodyPr>
          <a:lstStyle/>
          <a:p>
            <a:pPr algn="ctr"/>
            <a:endParaRPr lang="en-US" sz="6600" dirty="0" smtClean="0"/>
          </a:p>
          <a:p>
            <a:pPr algn="ctr"/>
            <a:r>
              <a:rPr lang="en-US" sz="6600" dirty="0" smtClean="0"/>
              <a:t>Get ready to go to the job fair!</a:t>
            </a:r>
            <a:endParaRPr lang="en-US"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sz="quarter" idx="1"/>
          </p:nvPr>
        </p:nvSpPr>
        <p:spPr/>
        <p:txBody>
          <a:bodyPr>
            <a:normAutofit fontScale="25000" lnSpcReduction="20000"/>
          </a:bodyPr>
          <a:lstStyle/>
          <a:p>
            <a:pPr lvl="2">
              <a:buNone/>
            </a:pPr>
            <a:endParaRPr lang="en-US" dirty="0" smtClean="0"/>
          </a:p>
          <a:p>
            <a:pPr lvl="1"/>
            <a:endParaRPr lang="en-US" dirty="0" smtClean="0"/>
          </a:p>
          <a:p>
            <a:pPr lvl="1"/>
            <a:r>
              <a:rPr lang="en-US" sz="11200" dirty="0" smtClean="0"/>
              <a:t>Networking – developing a variety of personal contacts that can help with job hunting</a:t>
            </a:r>
          </a:p>
          <a:p>
            <a:pPr lvl="2"/>
            <a:r>
              <a:rPr lang="en-US" sz="11200" dirty="0" smtClean="0"/>
              <a:t>Teachers</a:t>
            </a:r>
          </a:p>
          <a:p>
            <a:pPr lvl="2"/>
            <a:r>
              <a:rPr lang="en-US" sz="11200" dirty="0" smtClean="0"/>
              <a:t>Counselors</a:t>
            </a:r>
          </a:p>
          <a:p>
            <a:pPr lvl="2"/>
            <a:r>
              <a:rPr lang="en-US" sz="11200" dirty="0" smtClean="0"/>
              <a:t>Family and friends</a:t>
            </a:r>
          </a:p>
          <a:p>
            <a:pPr lvl="1"/>
            <a:endParaRPr lang="en-US" sz="11200" dirty="0" smtClean="0"/>
          </a:p>
          <a:p>
            <a:pPr lvl="1"/>
            <a:r>
              <a:rPr lang="en-US" sz="11200" dirty="0" smtClean="0"/>
              <a:t>Conduct a job search</a:t>
            </a:r>
          </a:p>
          <a:p>
            <a:pPr lvl="2"/>
            <a:r>
              <a:rPr lang="en-US" sz="11200" dirty="0" smtClean="0"/>
              <a:t>Local want ads</a:t>
            </a:r>
          </a:p>
          <a:p>
            <a:pPr lvl="2"/>
            <a:r>
              <a:rPr lang="en-US" sz="11200" dirty="0" smtClean="0"/>
              <a:t>Bulletin boards</a:t>
            </a:r>
          </a:p>
          <a:p>
            <a:pPr lvl="2"/>
            <a:r>
              <a:rPr lang="en-US" sz="11200" dirty="0" smtClean="0"/>
              <a:t>Online resources</a:t>
            </a:r>
          </a:p>
          <a:p>
            <a:pPr lvl="1">
              <a:buNone/>
            </a:pPr>
            <a:endParaRPr lang="en-US" dirty="0" smtClean="0"/>
          </a:p>
          <a:p>
            <a:pPr lvl="1"/>
            <a:endParaRPr lang="en-US" dirty="0" smtClean="0"/>
          </a:p>
          <a:p>
            <a:pPr lvl="1">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ready</a:t>
            </a:r>
            <a:endParaRPr lang="en-US" dirty="0"/>
          </a:p>
        </p:txBody>
      </p:sp>
      <p:sp>
        <p:nvSpPr>
          <p:cNvPr id="3" name="Content Placeholder 2"/>
          <p:cNvSpPr>
            <a:spLocks noGrp="1"/>
          </p:cNvSpPr>
          <p:nvPr>
            <p:ph sz="quarter" idx="1"/>
          </p:nvPr>
        </p:nvSpPr>
        <p:spPr/>
        <p:txBody>
          <a:bodyPr/>
          <a:lstStyle/>
          <a:p>
            <a:r>
              <a:rPr lang="en-US" dirty="0" smtClean="0"/>
              <a:t>Research the employer and the job</a:t>
            </a:r>
          </a:p>
          <a:p>
            <a:pPr lvl="1"/>
            <a:r>
              <a:rPr lang="en-US" dirty="0" smtClean="0"/>
              <a:t>Learn as much as you can about the company you are interviewing with and the job you are interviewing for.</a:t>
            </a:r>
          </a:p>
          <a:p>
            <a:endParaRPr lang="en-US" dirty="0" smtClean="0"/>
          </a:p>
          <a:p>
            <a:r>
              <a:rPr lang="en-US" dirty="0" smtClean="0"/>
              <a:t>Practice!</a:t>
            </a:r>
          </a:p>
          <a:p>
            <a:pPr lvl="1"/>
            <a:r>
              <a:rPr lang="en-US" dirty="0" smtClean="0"/>
              <a:t>Mock interview</a:t>
            </a:r>
          </a:p>
          <a:p>
            <a:endParaRPr lang="en-US" dirty="0" smtClean="0"/>
          </a:p>
          <a:p>
            <a:r>
              <a:rPr lang="en-US" dirty="0" smtClean="0"/>
              <a:t>Dress appropriately</a:t>
            </a:r>
          </a:p>
          <a:p>
            <a:pPr lvl="1"/>
            <a:r>
              <a:rPr lang="en-US" dirty="0" smtClean="0"/>
              <a:t>Look as professional as possible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an interview</a:t>
            </a:r>
            <a:endParaRPr lang="en-US" dirty="0"/>
          </a:p>
        </p:txBody>
      </p:sp>
      <p:sp>
        <p:nvSpPr>
          <p:cNvPr id="3" name="Content Placeholder 2"/>
          <p:cNvSpPr>
            <a:spLocks noGrp="1"/>
          </p:cNvSpPr>
          <p:nvPr>
            <p:ph sz="quarter" idx="1"/>
          </p:nvPr>
        </p:nvSpPr>
        <p:spPr/>
        <p:txBody>
          <a:bodyPr/>
          <a:lstStyle/>
          <a:p>
            <a:r>
              <a:rPr lang="en-US" dirty="0" smtClean="0"/>
              <a:t>Anticipate the questions</a:t>
            </a:r>
          </a:p>
          <a:p>
            <a:endParaRPr lang="en-US" dirty="0" smtClean="0"/>
          </a:p>
          <a:p>
            <a:r>
              <a:rPr lang="en-US" dirty="0" smtClean="0"/>
              <a:t>Make positive points</a:t>
            </a:r>
          </a:p>
          <a:p>
            <a:endParaRPr lang="en-US" dirty="0" smtClean="0"/>
          </a:p>
          <a:p>
            <a:r>
              <a:rPr lang="en-US" dirty="0" smtClean="0"/>
              <a:t>Rehearse tough questions</a:t>
            </a:r>
          </a:p>
          <a:p>
            <a:endParaRPr lang="en-US" dirty="0" smtClean="0"/>
          </a:p>
          <a:p>
            <a:r>
              <a:rPr lang="en-US" dirty="0" smtClean="0"/>
              <a:t>Take your time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Questions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General</a:t>
            </a:r>
          </a:p>
          <a:p>
            <a:pPr lvl="1"/>
            <a:r>
              <a:rPr lang="en-US" dirty="0" smtClean="0"/>
              <a:t>Why do you want to work for us?</a:t>
            </a:r>
          </a:p>
          <a:p>
            <a:pPr lvl="1"/>
            <a:r>
              <a:rPr lang="en-US" dirty="0" smtClean="0"/>
              <a:t>What would you like to be doing five years from now? </a:t>
            </a:r>
          </a:p>
          <a:p>
            <a:r>
              <a:rPr lang="en-US" dirty="0" smtClean="0"/>
              <a:t>Educational </a:t>
            </a:r>
          </a:p>
          <a:p>
            <a:pPr lvl="1"/>
            <a:r>
              <a:rPr lang="en-US" dirty="0" smtClean="0"/>
              <a:t>What is your GPA?  </a:t>
            </a:r>
          </a:p>
          <a:p>
            <a:pPr lvl="1"/>
            <a:r>
              <a:rPr lang="en-US" dirty="0" smtClean="0"/>
              <a:t>Favorite courses?</a:t>
            </a:r>
          </a:p>
          <a:p>
            <a:r>
              <a:rPr lang="en-US" dirty="0" smtClean="0"/>
              <a:t>Job related</a:t>
            </a:r>
          </a:p>
          <a:p>
            <a:pPr lvl="1"/>
            <a:r>
              <a:rPr lang="en-US" dirty="0" smtClean="0"/>
              <a:t>Why should I hire you? </a:t>
            </a:r>
          </a:p>
          <a:p>
            <a:pPr lvl="1"/>
            <a:r>
              <a:rPr lang="en-US" dirty="0" smtClean="0"/>
              <a:t>How long a commitment do you plan to give me? </a:t>
            </a:r>
          </a:p>
          <a:p>
            <a:r>
              <a:rPr lang="en-US" dirty="0" smtClean="0"/>
              <a:t>Personal </a:t>
            </a:r>
          </a:p>
          <a:p>
            <a:pPr lvl="1"/>
            <a:r>
              <a:rPr lang="en-US" dirty="0" smtClean="0"/>
              <a:t>Tell me about yourself. </a:t>
            </a:r>
          </a:p>
          <a:p>
            <a:pPr lvl="1"/>
            <a:r>
              <a:rPr lang="en-US" dirty="0" smtClean="0"/>
              <a:t>What accomplishment are you the most proud of?</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positive points across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Puff balls</a:t>
            </a:r>
          </a:p>
          <a:p>
            <a:pPr lvl="1"/>
            <a:r>
              <a:rPr lang="en-US" dirty="0" smtClean="0"/>
              <a:t>Easy questions like, "Tell me about yourself.”  Have a prepared answer and use it here.</a:t>
            </a:r>
          </a:p>
          <a:p>
            <a:r>
              <a:rPr lang="en-US" dirty="0" smtClean="0"/>
              <a:t>Pauses</a:t>
            </a:r>
          </a:p>
          <a:p>
            <a:pPr lvl="1"/>
            <a:r>
              <a:rPr lang="en-US" dirty="0" smtClean="0"/>
              <a:t>A lull in the conversation.  Offer to talk about some positive experience that displays your skill or knowledge.</a:t>
            </a:r>
          </a:p>
          <a:p>
            <a:r>
              <a:rPr lang="en-US" dirty="0" smtClean="0"/>
              <a:t>Bridges</a:t>
            </a:r>
          </a:p>
          <a:p>
            <a:pPr lvl="1"/>
            <a:r>
              <a:rPr lang="en-US" dirty="0" smtClean="0"/>
              <a:t>A transition that leads from one question to another.  Use it to lead from potential negative to positive response.</a:t>
            </a:r>
          </a:p>
          <a:p>
            <a:r>
              <a:rPr lang="en-US" dirty="0" smtClean="0"/>
              <a:t>Sparkler</a:t>
            </a:r>
          </a:p>
          <a:p>
            <a:pPr lvl="1"/>
            <a:r>
              <a:rPr lang="en-US" dirty="0" smtClean="0"/>
              <a:t>Get a positive point across about yourself by telling a story or using a quote</a:t>
            </a:r>
          </a:p>
          <a:p>
            <a:r>
              <a:rPr lang="en-US" dirty="0" smtClean="0"/>
              <a:t>Sound Bite</a:t>
            </a:r>
          </a:p>
          <a:p>
            <a:pPr lvl="1"/>
            <a:r>
              <a:rPr lang="en-US" dirty="0" smtClean="0"/>
              <a:t>Give most responses in 30 second sound bites.</a:t>
            </a:r>
          </a:p>
          <a:p>
            <a:pPr lvl="1"/>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your time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When faced with a tough question, slow down!</a:t>
            </a:r>
          </a:p>
          <a:p>
            <a:pPr lvl="1"/>
            <a:endParaRPr lang="en-US" dirty="0" smtClean="0"/>
          </a:p>
          <a:p>
            <a:pPr lvl="1"/>
            <a:r>
              <a:rPr lang="en-US" dirty="0" smtClean="0"/>
              <a:t>Say interviewer’s name once slowly while you think</a:t>
            </a:r>
          </a:p>
          <a:p>
            <a:pPr lvl="1"/>
            <a:endParaRPr lang="en-US" dirty="0" smtClean="0"/>
          </a:p>
          <a:p>
            <a:pPr lvl="1"/>
            <a:r>
              <a:rPr lang="en-US" dirty="0" smtClean="0"/>
              <a:t>Repeat or paraphrase the question</a:t>
            </a:r>
          </a:p>
          <a:p>
            <a:pPr lvl="1"/>
            <a:endParaRPr lang="en-US" dirty="0" smtClean="0"/>
          </a:p>
          <a:p>
            <a:pPr lvl="1"/>
            <a:r>
              <a:rPr lang="en-US" dirty="0" smtClean="0"/>
              <a:t>Make general comments while you ponder the specifics</a:t>
            </a:r>
          </a:p>
          <a:p>
            <a:pPr lvl="1"/>
            <a:endParaRPr lang="en-US" dirty="0" smtClean="0"/>
          </a:p>
          <a:p>
            <a:pPr lvl="1"/>
            <a:r>
              <a:rPr lang="en-US" dirty="0" smtClean="0"/>
              <a:t>Say, “ I need to think about that one for a moment”.  Then answer when you have had a moment to think it through.</a:t>
            </a:r>
          </a:p>
          <a:p>
            <a:pPr lvl="1"/>
            <a:endParaRPr lang="en-US" dirty="0" smtClean="0"/>
          </a:p>
          <a:p>
            <a:pPr lvl="1"/>
            <a:r>
              <a:rPr lang="en-US" dirty="0" smtClean="0"/>
              <a:t>If there is no hope, answer that you honestly don’t know.</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Inappropriate questions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What political party are you affiliated with?</a:t>
            </a:r>
          </a:p>
          <a:p>
            <a:endParaRPr lang="en-US" dirty="0" smtClean="0"/>
          </a:p>
          <a:p>
            <a:r>
              <a:rPr lang="en-US" dirty="0" smtClean="0"/>
              <a:t>Do you go to church regularly?</a:t>
            </a:r>
          </a:p>
          <a:p>
            <a:endParaRPr lang="en-US" dirty="0" smtClean="0"/>
          </a:p>
          <a:p>
            <a:r>
              <a:rPr lang="en-US" dirty="0" smtClean="0"/>
              <a:t>Do you have a girlfriend/boyfriend?</a:t>
            </a:r>
          </a:p>
          <a:p>
            <a:endParaRPr lang="en-US" dirty="0" smtClean="0"/>
          </a:p>
          <a:p>
            <a:r>
              <a:rPr lang="en-US" dirty="0" smtClean="0"/>
              <a:t>Do you drink?</a:t>
            </a:r>
          </a:p>
          <a:p>
            <a:endParaRPr lang="en-US" dirty="0" smtClean="0"/>
          </a:p>
          <a:p>
            <a:r>
              <a:rPr lang="en-US" dirty="0" smtClean="0"/>
              <a:t>Do you have a disability?</a:t>
            </a:r>
          </a:p>
          <a:p>
            <a:endParaRPr lang="en-US" dirty="0" smtClean="0"/>
          </a:p>
          <a:p>
            <a:r>
              <a:rPr lang="en-US" dirty="0" smtClean="0"/>
              <a:t>How much do you weigh?</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ask the interviewer</a:t>
            </a:r>
            <a:endParaRPr lang="en-US" dirty="0"/>
          </a:p>
        </p:txBody>
      </p:sp>
      <p:sp>
        <p:nvSpPr>
          <p:cNvPr id="3" name="Content Placeholder 2"/>
          <p:cNvSpPr>
            <a:spLocks noGrp="1"/>
          </p:cNvSpPr>
          <p:nvPr>
            <p:ph sz="quarter" idx="1"/>
          </p:nvPr>
        </p:nvSpPr>
        <p:spPr/>
        <p:txBody>
          <a:bodyPr/>
          <a:lstStyle/>
          <a:p>
            <a:r>
              <a:rPr lang="en-US" dirty="0" smtClean="0"/>
              <a:t>Ask about specific duties and responsibilities</a:t>
            </a:r>
          </a:p>
          <a:p>
            <a:endParaRPr lang="en-US" dirty="0" smtClean="0"/>
          </a:p>
          <a:p>
            <a:r>
              <a:rPr lang="en-US" dirty="0" smtClean="0"/>
              <a:t>Who will your immediate supervisor be</a:t>
            </a:r>
          </a:p>
          <a:p>
            <a:endParaRPr lang="en-US" dirty="0" smtClean="0"/>
          </a:p>
          <a:p>
            <a:r>
              <a:rPr lang="en-US" dirty="0" smtClean="0"/>
              <a:t>What hours you will be expected to work</a:t>
            </a:r>
          </a:p>
          <a:p>
            <a:endParaRPr lang="en-US" dirty="0" smtClean="0"/>
          </a:p>
          <a:p>
            <a:r>
              <a:rPr lang="en-US" dirty="0" smtClean="0"/>
              <a:t>DON”T ask about days off, vacation time and sick leave!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148</TotalTime>
  <Words>861</Words>
  <Application>Microsoft Office PowerPoint</Application>
  <PresentationFormat>On-screen Show (4:3)</PresentationFormat>
  <Paragraphs>172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Resume Writing and Interviewing</vt:lpstr>
      <vt:lpstr>Getting started</vt:lpstr>
      <vt:lpstr>Getting ready</vt:lpstr>
      <vt:lpstr>Preparing for an interview</vt:lpstr>
      <vt:lpstr>The Questions </vt:lpstr>
      <vt:lpstr>Getting positive points across</vt:lpstr>
      <vt:lpstr>Take your time</vt:lpstr>
      <vt:lpstr>Inappropriate questions</vt:lpstr>
      <vt:lpstr>What to ask the interviewer</vt:lpstr>
      <vt:lpstr>ACTIVITY…ACTIVITY…ACTIVITY!</vt:lpstr>
      <vt:lpstr>Preparing a resume</vt:lpstr>
      <vt:lpstr>Work History</vt:lpstr>
      <vt:lpstr>Putting it all on paper</vt:lpstr>
      <vt:lpstr>Tips</vt:lpstr>
      <vt:lpstr>Making the most of the process</vt:lpstr>
      <vt:lpstr>Checklist</vt:lpstr>
      <vt:lpstr>Checklist continued…</vt:lpstr>
      <vt:lpstr>Next…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 Writing and Interviewing</dc:title>
  <dc:creator>Ritz, Howard</dc:creator>
  <cp:lastModifiedBy>admin</cp:lastModifiedBy>
  <cp:revision>14</cp:revision>
  <dcterms:created xsi:type="dcterms:W3CDTF">2011-05-16T00:49:10Z</dcterms:created>
  <dcterms:modified xsi:type="dcterms:W3CDTF">2011-11-17T17:32:00Z</dcterms:modified>
</cp:coreProperties>
</file>