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ett, Melanie" initials="BM" lastIdx="1" clrIdx="0">
    <p:extLst>
      <p:ext uri="{19B8F6BF-5375-455C-9EA6-DF929625EA0E}">
        <p15:presenceInfo xmlns:p15="http://schemas.microsoft.com/office/powerpoint/2012/main" userId="S-1-5-21-534104701-3941981936-2564522772-4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30T11:45:08.93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atpracti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954746"/>
          </a:xfrm>
        </p:spPr>
        <p:txBody>
          <a:bodyPr/>
          <a:lstStyle/>
          <a:p>
            <a:r>
              <a:rPr lang="en-US" dirty="0" smtClean="0"/>
              <a:t>Khan Academy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2863971"/>
            <a:ext cx="6831673" cy="2178546"/>
          </a:xfrm>
        </p:spPr>
        <p:txBody>
          <a:bodyPr>
            <a:normAutofit/>
          </a:bodyPr>
          <a:lstStyle/>
          <a:p>
            <a:r>
              <a:rPr lang="en-US" dirty="0" smtClean="0"/>
              <a:t>Grades 9, 10 and 11 take the PSAT on </a:t>
            </a:r>
            <a:r>
              <a:rPr lang="en-US" u="sng" dirty="0" smtClean="0"/>
              <a:t>October 19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</a:p>
          <a:p>
            <a:endParaRPr lang="en-US" dirty="0"/>
          </a:p>
          <a:p>
            <a:pPr algn="l"/>
            <a:r>
              <a:rPr lang="en-US" dirty="0" smtClean="0"/>
              <a:t>            Log in and practice Math, English and Reading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                      Practice, Practice,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2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196948"/>
            <a:ext cx="9601200" cy="14208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www.satpractice.com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1" y="1477107"/>
            <a:ext cx="6924415" cy="4756053"/>
          </a:xfrm>
        </p:spPr>
      </p:pic>
      <p:sp>
        <p:nvSpPr>
          <p:cNvPr id="5" name="Up Arrow 4"/>
          <p:cNvSpPr/>
          <p:nvPr/>
        </p:nvSpPr>
        <p:spPr>
          <a:xfrm>
            <a:off x="9228406" y="1744394"/>
            <a:ext cx="239150" cy="5908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7624689" y="3193366"/>
            <a:ext cx="1026941" cy="3516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4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69" y="562538"/>
            <a:ext cx="7737231" cy="5779927"/>
          </a:xfrm>
        </p:spPr>
      </p:pic>
      <p:sp>
        <p:nvSpPr>
          <p:cNvPr id="7" name="Rectangle 6"/>
          <p:cNvSpPr/>
          <p:nvPr/>
        </p:nvSpPr>
        <p:spPr>
          <a:xfrm>
            <a:off x="2321168" y="942535"/>
            <a:ext cx="1885071" cy="3657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98745" y="633047"/>
            <a:ext cx="731520" cy="309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8525022" y="3283689"/>
            <a:ext cx="548640" cy="1688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/>
              <a:t>Wanna</a:t>
            </a:r>
            <a:r>
              <a:rPr lang="en-US" sz="8000" dirty="0" smtClean="0"/>
              <a:t> take the free practice test?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7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572" y="351692"/>
            <a:ext cx="9826436" cy="1125416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 Official Practice Test Day for PSAT/NMSQT</a:t>
            </a:r>
            <a:br>
              <a:rPr lang="en-US" sz="4200" dirty="0" smtClean="0"/>
            </a:br>
            <a:r>
              <a:rPr lang="en-US" sz="4200" dirty="0" smtClean="0"/>
              <a:t>                  Saturday, October 8</a:t>
            </a:r>
            <a:r>
              <a:rPr lang="en-US" sz="4200" baseline="30000" dirty="0" smtClean="0"/>
              <a:t>th</a:t>
            </a:r>
            <a:r>
              <a:rPr lang="en-US" sz="4200" dirty="0" smtClean="0"/>
              <a:t> </a:t>
            </a:r>
            <a:endParaRPr lang="en-US" sz="4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72" y="1846384"/>
            <a:ext cx="9826436" cy="3831816"/>
          </a:xfrm>
        </p:spPr>
      </p:pic>
    </p:spTree>
    <p:extLst>
      <p:ext uri="{BB962C8B-B14F-4D97-AF65-F5344CB8AC3E}">
        <p14:creationId xmlns:p14="http://schemas.microsoft.com/office/powerpoint/2010/main" val="334918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154232"/>
            <a:ext cx="5416062" cy="6477779"/>
          </a:xfrm>
        </p:spPr>
      </p:pic>
      <p:sp>
        <p:nvSpPr>
          <p:cNvPr id="5" name="TextBox 4"/>
          <p:cNvSpPr txBox="1"/>
          <p:nvPr/>
        </p:nvSpPr>
        <p:spPr>
          <a:xfrm>
            <a:off x="1002324" y="369277"/>
            <a:ext cx="26728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these steps to see what areas of practice are needed for October 19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  <a:p>
            <a:pPr marL="342900" indent="-342900">
              <a:buAutoNum type="arabicPeriod"/>
            </a:pPr>
            <a:r>
              <a:rPr lang="en-US" dirty="0" smtClean="0"/>
              <a:t>Download the Practice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Print the test</a:t>
            </a:r>
          </a:p>
          <a:p>
            <a:pPr marL="342900" indent="-342900">
              <a:buAutoNum type="arabicPeriod"/>
            </a:pPr>
            <a:r>
              <a:rPr lang="en-US" dirty="0" smtClean="0"/>
              <a:t>Download the Daily Practice for the New SAT APP on your </a:t>
            </a:r>
            <a:r>
              <a:rPr lang="en-US" dirty="0"/>
              <a:t>i</a:t>
            </a:r>
            <a:r>
              <a:rPr lang="en-US" dirty="0" smtClean="0"/>
              <a:t>Pad</a:t>
            </a:r>
          </a:p>
          <a:p>
            <a:pPr marL="342900" indent="-342900">
              <a:buAutoNum type="arabicPeriod"/>
            </a:pPr>
            <a:r>
              <a:rPr lang="en-US" dirty="0" smtClean="0"/>
              <a:t>Connect your Khan Academy and College Board Accounts</a:t>
            </a:r>
          </a:p>
          <a:p>
            <a:pPr marL="342900" indent="-342900">
              <a:buAutoNum type="arabicPeriod"/>
            </a:pPr>
            <a:r>
              <a:rPr lang="en-US" dirty="0" smtClean="0"/>
              <a:t>TAKE the test and USE the app to SCAN your answer sheet </a:t>
            </a:r>
          </a:p>
          <a:p>
            <a:pPr marL="342900" indent="-342900">
              <a:buAutoNum type="arabicPeriod"/>
            </a:pPr>
            <a:r>
              <a:rPr lang="en-US" dirty="0" smtClean="0"/>
              <a:t>GET your score and GET personalized recommendations for last minute skills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465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508</TotalTime>
  <Words>110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Khan Academy </vt:lpstr>
      <vt:lpstr> www.satpractice.com </vt:lpstr>
      <vt:lpstr>PowerPoint Presentation</vt:lpstr>
      <vt:lpstr>Wanna take the free practice test?</vt:lpstr>
      <vt:lpstr> Official Practice Test Day for PSAT/NMSQT                   Saturday, October 8th 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Khan Academy</dc:title>
  <dc:creator>Beckett, Melanie</dc:creator>
  <cp:lastModifiedBy>Ritz, Howard</cp:lastModifiedBy>
  <cp:revision>7</cp:revision>
  <dcterms:created xsi:type="dcterms:W3CDTF">2016-09-28T21:19:23Z</dcterms:created>
  <dcterms:modified xsi:type="dcterms:W3CDTF">2016-10-04T15:26:17Z</dcterms:modified>
</cp:coreProperties>
</file>