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3" r:id="rId2"/>
  </p:sldMasterIdLst>
  <p:handoutMasterIdLst>
    <p:handoutMasterId r:id="rId15"/>
  </p:handout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7351" autoAdjust="0"/>
    <p:restoredTop sz="94660"/>
  </p:normalViewPr>
  <p:slideViewPr>
    <p:cSldViewPr>
      <p:cViewPr>
        <p:scale>
          <a:sx n="81" d="100"/>
          <a:sy n="81" d="100"/>
        </p:scale>
        <p:origin x="-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836049E-9D73-49DA-ABE3-8ABF99EA84A7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BA9A8AD-21DD-48FE-8600-693D423C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6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2B4D-F942-451F-A837-AFE9FACCE714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2E6E-90C2-4EEC-9EDC-66AE3A0D20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3D66-469C-407C-B91D-0326BB6437C2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3EA0-20D5-4122-8B8D-C959D71FD6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2743200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dirty="0" smtClean="0">
                <a:ln cap="rnd" cmpd="sng">
                  <a:solidFill>
                    <a:schemeClr val="tx1">
                      <a:alpha val="83000"/>
                    </a:schemeClr>
                  </a:solidFill>
                  <a:bevel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Get That Job</a:t>
            </a:r>
            <a:br>
              <a:rPr lang="en-US" sz="6000" dirty="0" smtClean="0">
                <a:ln cap="rnd" cmpd="sng">
                  <a:solidFill>
                    <a:schemeClr val="tx1">
                      <a:alpha val="83000"/>
                    </a:schemeClr>
                  </a:solidFill>
                  <a:bevel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dirty="0" smtClean="0">
                <a:ln cap="rnd" cmpd="sng">
                  <a:solidFill>
                    <a:schemeClr val="tx1">
                      <a:alpha val="83000"/>
                    </a:schemeClr>
                  </a:solidFill>
                  <a:bevel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How to get Hired</a:t>
            </a:r>
            <a:endParaRPr lang="en-US" sz="6000" dirty="0">
              <a:ln cap="rnd" cmpd="sng">
                <a:solidFill>
                  <a:schemeClr val="tx1">
                    <a:alpha val="83000"/>
                  </a:schemeClr>
                </a:solidFill>
                <a:bevel/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1676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79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Job Interview Tactics How to Get HIRED!</a:t>
            </a:r>
            <a:endParaRPr lang="en-US" sz="479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Tips for meeting the challenge of the Behavior Based Interviewers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Know your skills and competencies and how they will add value to the organization.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What are your people skills and how will this add value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Use I am competent at… so will be able to …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Some No-No’s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Remember you might get a mixture of these interviewers in the process.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Don’t discuss your personal problems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Don’t talk about salary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Don’t speak about religion, sex, age, gender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Don’t make negative reference to any one or any organizations.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has worked </a:t>
            </a:r>
            <a:br>
              <a:rPr lang="en-US" sz="6000" dirty="0" smtClean="0"/>
            </a:br>
            <a:r>
              <a:rPr lang="en-US" sz="6000" dirty="0" smtClean="0"/>
              <a:t>and not worked</a:t>
            </a:r>
            <a:br>
              <a:rPr lang="en-US" sz="6000" dirty="0" smtClean="0"/>
            </a:br>
            <a:r>
              <a:rPr lang="en-US" sz="6000" dirty="0" smtClean="0"/>
              <a:t> for you</a:t>
            </a:r>
            <a:br>
              <a:rPr lang="en-US" sz="6000" dirty="0" smtClean="0"/>
            </a:br>
            <a:r>
              <a:rPr lang="en-US" sz="6000" dirty="0" smtClean="0"/>
              <a:t> in the past?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057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Types of Interviewers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what to Look For</a:t>
            </a:r>
            <a:endParaRPr lang="en-US" b="1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Gut Instinct Interviewer</a:t>
            </a:r>
          </a:p>
          <a:p>
            <a:pPr marL="514350" indent="-514350" algn="l">
              <a:buAutoNum type="arabicPeriod"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 and Feeling Interviewers</a:t>
            </a:r>
          </a:p>
          <a:p>
            <a:pPr marL="514350" indent="-514350" algn="l">
              <a:buAutoNum type="arabicPeriod"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Conversational Interviewers</a:t>
            </a:r>
          </a:p>
          <a:p>
            <a:pPr marL="514350" indent="-514350" algn="l">
              <a:buAutoNum type="arabicPeriod"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Behavior Based Interviewers</a:t>
            </a:r>
          </a:p>
          <a:p>
            <a:pPr marL="514350" indent="-514350" algn="l">
              <a:buAutoNum type="arabicPeriod"/>
            </a:pPr>
            <a:endParaRPr lang="en-US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z="6000" dirty="0" smtClean="0"/>
              <a:t>Gut Instinct Interviewer</a:t>
            </a:r>
            <a:br>
              <a:rPr lang="en-US" sz="6000" dirty="0" smtClean="0"/>
            </a:br>
            <a:r>
              <a:rPr lang="en-US" sz="6000" dirty="0" smtClean="0"/>
              <a:t>They:</a:t>
            </a:r>
            <a:br>
              <a:rPr lang="en-US" sz="6000" dirty="0" smtClean="0"/>
            </a:br>
            <a:r>
              <a:rPr lang="en-US" b="1" dirty="0" smtClean="0">
                <a:solidFill>
                  <a:srgbClr val="FF0000"/>
                </a:solidFill>
              </a:rPr>
              <a:t>Are quick to make a decision about you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Have their favorite questions they ask each time.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Will finish the interview quickly if they don’t like you.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Don’t speak much about the job requirements.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7543800" y="5105400"/>
            <a:ext cx="380999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/>
              <a:t>Tips for Impressing the </a:t>
            </a:r>
            <a:br>
              <a:rPr lang="en-US" dirty="0" smtClean="0"/>
            </a:br>
            <a:r>
              <a:rPr lang="en-US" dirty="0" smtClean="0"/>
              <a:t>Gut Interviewer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Work on your Appearance </a:t>
            </a: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and First Impression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You don’t get a second Chance to make a First impression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Look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Goooood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 Shoes shined, Clean nails, hair combed, Check your breath.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Act with confidence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00B050">
                      <a:alpha val="40000"/>
                    </a:srgbClr>
                  </a:outerShdw>
                </a:effectLst>
              </a:rPr>
              <a:t>Smile,  Project Positive Vibrations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Personal and Feeling Interviewer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953000"/>
          </a:xfrm>
          <a:ln>
            <a:solidFill>
              <a:srgbClr val="FF0000"/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Try to discover your values and feelings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Ask a lot of questions on your personal qualities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Want to know how you think and feel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Will probe your character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Tips to use for the Personal and Feeling Interviewer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Take a look at the organizations website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Try to find information on the </a:t>
            </a:r>
            <a:r>
              <a:rPr lang="en-US" sz="3600" b="1" dirty="0" err="1" smtClean="0">
                <a:solidFill>
                  <a:srgbClr val="FF0000"/>
                </a:solidFill>
              </a:rPr>
              <a:t>iterviewer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Do they contribute to any favorite charities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Be prepared to speak about your values and how they can contribute to the position and the company.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When they ask you what is your worst trait or weakness is. Make it a positive one. “I just can’t be satisfied unless I finish what I start.”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Conversational Interviewers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5250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Move from topic to topic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Are easy going and conversational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Will discuss the work culture informally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Are relationship based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0000"/>
                </a:solidFill>
              </a:rPr>
              <a:t>Ask general questions about your career and goals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Tips for meeting the  </a:t>
            </a:r>
            <a:b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Conversational Interviewers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Think on Your Feet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Be prepared and professional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Be confident without being arrogant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Be friendly and conversational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Behavior Based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Interviewers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(Very Analytical)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Will ask detailed questions and take notes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Will use assessment tools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Want to know about your past work experience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Questions will be linked to the job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Are objective and fact oriented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355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Get That Job How to get Hired</vt:lpstr>
      <vt:lpstr>Types of Interviewers what to Look For</vt:lpstr>
      <vt:lpstr>Gut Instinct Interviewer They: Are quick to make a decision about you Have their favorite questions they ask each time. Will finish the interview quickly if they don’t like you. Don’t speak much about the job requirements.</vt:lpstr>
      <vt:lpstr>Tips for Impressing the  Gut Interviewer</vt:lpstr>
      <vt:lpstr>Personal and Feeling Interviewer</vt:lpstr>
      <vt:lpstr>Tips to use for the Personal and Feeling Interviewer</vt:lpstr>
      <vt:lpstr>Conversational Interviewers </vt:lpstr>
      <vt:lpstr> Tips for meeting the   Conversational Interviewers</vt:lpstr>
      <vt:lpstr>Behavior Based Interviewers (Very Analytical)</vt:lpstr>
      <vt:lpstr>Tips for meeting the challenge of the Behavior Based Interviewers</vt:lpstr>
      <vt:lpstr>Some No-No’s Remember you might get a mixture of these interviewers in the process. </vt:lpstr>
      <vt:lpstr>What has worked  and not worked  for you  in the past?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Ritz, Howard</dc:creator>
  <cp:lastModifiedBy>admin</cp:lastModifiedBy>
  <cp:revision>11</cp:revision>
  <cp:lastPrinted>2011-11-14T17:36:51Z</cp:lastPrinted>
  <dcterms:created xsi:type="dcterms:W3CDTF">2008-11-11T00:30:27Z</dcterms:created>
  <dcterms:modified xsi:type="dcterms:W3CDTF">2011-11-14T17:37:12Z</dcterms:modified>
</cp:coreProperties>
</file>