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8" r:id="rId4"/>
    <p:sldId id="259" r:id="rId5"/>
    <p:sldId id="264" r:id="rId6"/>
    <p:sldId id="265" r:id="rId7"/>
    <p:sldId id="261" r:id="rId8"/>
    <p:sldId id="262" r:id="rId9"/>
    <p:sldId id="263" r:id="rId10"/>
    <p:sldId id="291" r:id="rId11"/>
    <p:sldId id="288" r:id="rId12"/>
    <p:sldId id="320" r:id="rId13"/>
    <p:sldId id="290" r:id="rId14"/>
    <p:sldId id="287" r:id="rId15"/>
    <p:sldId id="285" r:id="rId16"/>
    <p:sldId id="286" r:id="rId17"/>
    <p:sldId id="289" r:id="rId18"/>
    <p:sldId id="297" r:id="rId19"/>
    <p:sldId id="295" r:id="rId20"/>
    <p:sldId id="296" r:id="rId21"/>
    <p:sldId id="301" r:id="rId22"/>
    <p:sldId id="31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Rockwell Extra Bol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Rockwell Extra Bol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Rockwell Extra Bol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Rockwell Extra Bol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Rockwell Extra Bold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Rockwell Extra Bold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Rockwell Extra Bold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Rockwell Extra Bold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Rockwell Extra Bol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E0C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B025-4022-409F-802C-AB752C967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B7F0-AFB1-45B0-B40D-EE747E141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C392D-6BB0-465A-9FD6-6DABC6167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2794-6543-49E2-9807-1A9E1B51E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FB27-F5F4-4E4C-A854-529C2FF6D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EEDF-0C43-4941-9CC7-E01953A0A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B3C8-0EDA-405E-928B-D6F71975D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FE570-DC8D-44CD-9C59-DC11E90C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AD5E-2DC2-42A4-B764-4BB046DB5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F437-864A-40F8-BBC5-C21292A26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FD86C-0455-4755-B6CC-39ED3F5EC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2E82-668D-4F4A-9B23-58FEBC67F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D2B0-CFEF-42DD-8E77-EBE45D2D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662B-5709-4BBC-843A-37798662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1A16F9-CCD1-4E3D-AEC5-E51280A40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447800" cy="6186488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 EGACY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010400" y="0"/>
            <a:ext cx="914400" cy="63166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D</a:t>
            </a:r>
          </a:p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</a:p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</a:p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</a:p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8153400" y="609600"/>
            <a:ext cx="990600" cy="41195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</a:p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</a:p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  <a:p>
            <a:pPr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4800"/>
              <a:t>  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2362200" y="0"/>
            <a:ext cx="419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Arial" charset="0"/>
              </a:rPr>
              <a:t>Intimidate the competition</a:t>
            </a: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2667000" y="4495800"/>
            <a:ext cx="419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  <a:latin typeface="Arial" charset="0"/>
              </a:rPr>
              <a:t>Debate This !</a:t>
            </a:r>
          </a:p>
        </p:txBody>
      </p:sp>
      <p:pic>
        <p:nvPicPr>
          <p:cNvPr id="2055" name="Content Placeholder 2" descr="legacy bronco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905000"/>
            <a:ext cx="4740275" cy="2514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glazik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981200"/>
            <a:ext cx="2619375" cy="2619375"/>
          </a:xfrm>
          <a:noFill/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Legacy 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School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Debate Team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0" y="3886200"/>
            <a:ext cx="91440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Changing the World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One </a:t>
            </a:r>
            <a:r>
              <a: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Opinion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 at a time!!!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 rot="850023">
            <a:off x="3657600" y="2286000"/>
            <a:ext cx="81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LHS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219200" y="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Drug testing every student 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5791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Invading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your privacy to keep us Safe????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52400" y="4298950"/>
            <a:ext cx="899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/>
              <a:t>The 4</a:t>
            </a:r>
            <a:r>
              <a:rPr lang="en-US" sz="5400" b="1" baseline="30000" dirty="0"/>
              <a:t>th</a:t>
            </a:r>
            <a:r>
              <a:rPr lang="en-US" sz="5400" b="1" dirty="0"/>
              <a:t> </a:t>
            </a:r>
            <a:r>
              <a:rPr lang="en-US" sz="5400" b="1" dirty="0" smtClean="0"/>
              <a:t>amendment </a:t>
            </a:r>
            <a:r>
              <a:rPr lang="en-US" sz="5400" b="1" dirty="0"/>
              <a:t>vs.????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2" descr="legacy bronco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0700" y="0"/>
            <a:ext cx="5143500" cy="2819400"/>
          </a:xfrm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533400" y="2286000"/>
            <a:ext cx="7924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400" dirty="0"/>
              <a:t>Debate Team </a:t>
            </a:r>
          </a:p>
          <a:p>
            <a:pPr algn="ctr"/>
            <a:r>
              <a:rPr lang="en-US" sz="6400" dirty="0"/>
              <a:t>Meets Every </a:t>
            </a:r>
          </a:p>
          <a:p>
            <a:pPr algn="ctr"/>
            <a:r>
              <a:rPr lang="en-US" sz="6400" dirty="0"/>
              <a:t>Thursday </a:t>
            </a:r>
          </a:p>
          <a:p>
            <a:pPr algn="ctr"/>
            <a:r>
              <a:rPr lang="en-US" sz="6400" dirty="0" smtClean="0"/>
              <a:t>3 </a:t>
            </a:r>
            <a:r>
              <a:rPr lang="en-US" sz="6400" dirty="0"/>
              <a:t>PM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</a:t>
            </a:r>
            <a:r>
              <a:rPr lang="en-US" sz="4800"/>
              <a:t> development ought to take precedence over the </a:t>
            </a: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????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 rot="-820138">
            <a:off x="52388" y="3683000"/>
            <a:ext cx="8978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/>
              <a:t>Are you willing to give up some of your </a:t>
            </a: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liberty</a:t>
            </a:r>
            <a:r>
              <a:rPr lang="en-US" sz="4400"/>
              <a:t> to promote </a:t>
            </a: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Security</a:t>
            </a:r>
            <a:r>
              <a:rPr lang="en-US" sz="4400">
                <a:solidFill>
                  <a:schemeClr val="bg1"/>
                </a:solidFill>
              </a:rPr>
              <a:t>????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thomas jeffers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0163" y="2438400"/>
            <a:ext cx="4033837" cy="4419600"/>
          </a:xfrm>
          <a:noFill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 rot="-1421375">
            <a:off x="393700" y="1049338"/>
            <a:ext cx="7696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>
                <a:effectLst>
                  <a:outerShdw blurRad="38100" dist="38100" dir="2700000" algn="tl">
                    <a:srgbClr val="FFFFFF"/>
                  </a:outerShdw>
                </a:effectLst>
              </a:rPr>
              <a:t>Defending the </a:t>
            </a: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Constitution</a:t>
            </a:r>
            <a:r>
              <a:rPr lang="en-US" sz="6000">
                <a:effectLst>
                  <a:outerShdw blurRad="38100" dist="38100" dir="2700000" algn="tl">
                    <a:srgbClr val="FFFFFF"/>
                  </a:outerShdw>
                </a:effectLst>
              </a:rPr>
              <a:t> is it worth protecting</a:t>
            </a: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glazik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52400"/>
            <a:ext cx="6705600" cy="6705600"/>
          </a:xfrm>
          <a:noFill/>
        </p:spPr>
      </p:pic>
      <p:sp>
        <p:nvSpPr>
          <p:cNvPr id="47107" name="Text Box 10"/>
          <p:cNvSpPr txBox="1">
            <a:spLocks noChangeArrowheads="1"/>
          </p:cNvSpPr>
          <p:nvPr/>
        </p:nvSpPr>
        <p:spPr bwMode="auto">
          <a:xfrm rot="938101">
            <a:off x="3346450" y="1100138"/>
            <a:ext cx="3200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Legacy HS DEBATE</a:t>
            </a:r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 rot="-3316266">
            <a:off x="-813594" y="1443832"/>
            <a:ext cx="4665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</a:rPr>
              <a:t>P</a:t>
            </a:r>
            <a:r>
              <a:rPr lang="en-US" sz="4800">
                <a:solidFill>
                  <a:srgbClr val="FF0000"/>
                </a:solidFill>
              </a:rPr>
              <a:t>hilosophy</a:t>
            </a:r>
          </a:p>
        </p:txBody>
      </p:sp>
      <p:sp>
        <p:nvSpPr>
          <p:cNvPr id="47109" name="Text Box 13"/>
          <p:cNvSpPr txBox="1">
            <a:spLocks noChangeArrowheads="1"/>
          </p:cNvSpPr>
          <p:nvPr/>
        </p:nvSpPr>
        <p:spPr bwMode="auto">
          <a:xfrm rot="1383627">
            <a:off x="6477000" y="457200"/>
            <a:ext cx="2667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</a:rPr>
              <a:t>Think Again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938101">
            <a:off x="3345957" y="1099415"/>
            <a:ext cx="3200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Legacy HS DEBATE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is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w ho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      Left</a:t>
            </a:r>
          </a:p>
        </p:txBody>
      </p:sp>
      <p:pic>
        <p:nvPicPr>
          <p:cNvPr id="49156" name="Content Placeholder 11" descr="obama-fla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4495800" cy="4953000"/>
          </a:xfrm>
        </p:spPr>
      </p:pic>
      <p:pic>
        <p:nvPicPr>
          <p:cNvPr id="49158" name="Picture 6" descr="http://www.biography.com/imported/images/Biography/Images/Profiles/R/Mitt-Romney-241055-4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210050" cy="4953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aristotl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0"/>
            <a:ext cx="5791200" cy="5791200"/>
          </a:xfrm>
          <a:noFill/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0" y="5105400"/>
            <a:ext cx="9144000" cy="143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en-US"/>
              <a:t> 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Truth more important than Wisdom ?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riving direction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0"/>
            <a:ext cx="4800600" cy="6858000"/>
          </a:xfrm>
          <a:noFill/>
        </p:spPr>
      </p:pic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0" y="0"/>
            <a:ext cx="2209800" cy="779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F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I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N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D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I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N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G</a:t>
            </a:r>
          </a:p>
          <a:p>
            <a:pPr>
              <a:spcBef>
                <a:spcPct val="50000"/>
              </a:spcBef>
            </a:pPr>
            <a:endParaRPr lang="en-US" sz="4400"/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7391400" y="304800"/>
            <a:ext cx="1066800" cy="78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/>
              <a:t>T</a:t>
            </a:r>
          </a:p>
          <a:p>
            <a:pPr algn="ctr">
              <a:spcBef>
                <a:spcPct val="50000"/>
              </a:spcBef>
            </a:pPr>
            <a:r>
              <a:rPr lang="en-US" sz="6000"/>
              <a:t>R</a:t>
            </a:r>
          </a:p>
          <a:p>
            <a:pPr algn="ctr">
              <a:spcBef>
                <a:spcPct val="50000"/>
              </a:spcBef>
            </a:pPr>
            <a:r>
              <a:rPr lang="en-US" sz="6000"/>
              <a:t>U</a:t>
            </a:r>
          </a:p>
          <a:p>
            <a:pPr algn="ctr">
              <a:spcBef>
                <a:spcPct val="50000"/>
              </a:spcBef>
            </a:pPr>
            <a:r>
              <a:rPr lang="en-US" sz="6000"/>
              <a:t>T</a:t>
            </a:r>
          </a:p>
          <a:p>
            <a:pPr algn="ctr">
              <a:spcBef>
                <a:spcPct val="50000"/>
              </a:spcBef>
            </a:pPr>
            <a:r>
              <a:rPr lang="en-US" sz="6000"/>
              <a:t>H</a:t>
            </a:r>
          </a:p>
          <a:p>
            <a:pPr>
              <a:spcBef>
                <a:spcPct val="50000"/>
              </a:spcBef>
            </a:pPr>
            <a:endParaRPr lang="en-US" sz="6000"/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 rot="-187948">
            <a:off x="3200400" y="5486400"/>
            <a:ext cx="2667000" cy="698500"/>
          </a:xfrm>
          <a:prstGeom prst="rect">
            <a:avLst/>
          </a:prstGeom>
          <a:solidFill>
            <a:srgbClr val="F4DE0C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To Truth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7" name="Picture 4" descr="Essential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4613"/>
            <a:ext cx="9144000" cy="6643687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2" descr="legacy bronco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0700" y="0"/>
            <a:ext cx="5143500" cy="2819400"/>
          </a:xfrm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33400" y="2286000"/>
            <a:ext cx="7924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400" dirty="0"/>
              <a:t>Debate Team </a:t>
            </a:r>
          </a:p>
          <a:p>
            <a:pPr algn="ctr"/>
            <a:r>
              <a:rPr lang="en-US" sz="6400" dirty="0"/>
              <a:t>Meets Every </a:t>
            </a:r>
          </a:p>
          <a:p>
            <a:pPr algn="ctr"/>
            <a:r>
              <a:rPr lang="en-US" sz="6400" dirty="0"/>
              <a:t>Thursday </a:t>
            </a:r>
          </a:p>
          <a:p>
            <a:pPr algn="ctr"/>
            <a:r>
              <a:rPr lang="en-US" sz="6400" dirty="0" smtClean="0"/>
              <a:t>3:00 </a:t>
            </a:r>
            <a:r>
              <a:rPr lang="en-US" sz="6400" dirty="0"/>
              <a:t>PM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 descr="Forgot everything over the summ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0"/>
            <a:ext cx="8915400" cy="64770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TRUST</a:t>
            </a: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THOSE </a:t>
            </a:r>
            <a:b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WHO</a:t>
            </a:r>
            <a:b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SEEK THE TRUTH</a:t>
            </a:r>
            <a:b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DOUBT</a:t>
            </a: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THOSE</a:t>
            </a:r>
            <a:b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WHO</a:t>
            </a:r>
            <a:b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SAY THEY FOUND IT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2" descr="legacy bronco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0700" y="0"/>
            <a:ext cx="5143500" cy="2819400"/>
          </a:xfrm>
        </p:spPr>
      </p:pic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533400" y="2286000"/>
            <a:ext cx="7924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400" dirty="0"/>
              <a:t>Debate Team </a:t>
            </a:r>
          </a:p>
          <a:p>
            <a:pPr algn="ctr"/>
            <a:r>
              <a:rPr lang="en-US" sz="6400" dirty="0"/>
              <a:t>Meets Every </a:t>
            </a:r>
          </a:p>
          <a:p>
            <a:pPr algn="ctr"/>
            <a:r>
              <a:rPr lang="en-US" sz="6400" dirty="0"/>
              <a:t>Thursday </a:t>
            </a:r>
          </a:p>
          <a:p>
            <a:pPr algn="ctr"/>
            <a:r>
              <a:rPr lang="en-US" sz="6400" smtClean="0"/>
              <a:t>3 </a:t>
            </a:r>
            <a:r>
              <a:rPr lang="en-US" sz="6400"/>
              <a:t>PM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3vufnq3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783263"/>
            <a:ext cx="1811338" cy="1074737"/>
          </a:xfrm>
          <a:noFill/>
        </p:spPr>
      </p:pic>
      <p:pic>
        <p:nvPicPr>
          <p:cNvPr id="6147" name="Picture 6" descr="srriq01h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32663" y="5783263"/>
            <a:ext cx="1811337" cy="1074737"/>
          </a:xfrm>
          <a:noFill/>
        </p:spPr>
      </p:pic>
      <p:pic>
        <p:nvPicPr>
          <p:cNvPr id="6148" name="Picture 9" descr="1olketja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752600"/>
            <a:ext cx="2819400" cy="2300288"/>
          </a:xfrm>
          <a:noFill/>
        </p:spPr>
      </p:pic>
      <p:pic>
        <p:nvPicPr>
          <p:cNvPr id="6149" name="Picture 16" descr="ql0i4iqc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31075" y="0"/>
            <a:ext cx="1812925" cy="1527175"/>
          </a:xfrm>
          <a:noFill/>
        </p:spPr>
      </p:pic>
      <p:pic>
        <p:nvPicPr>
          <p:cNvPr id="6150" name="Picture 18" descr="ql0i4iqc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29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1828800" y="228600"/>
            <a:ext cx="457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Head</a:t>
            </a:r>
          </a:p>
        </p:txBody>
      </p:sp>
      <p:sp>
        <p:nvSpPr>
          <p:cNvPr id="6152" name="Text Box 20"/>
          <p:cNvSpPr txBox="1">
            <a:spLocks noChangeArrowheads="1"/>
          </p:cNvSpPr>
          <p:nvPr/>
        </p:nvSpPr>
        <p:spPr bwMode="auto">
          <a:xfrm>
            <a:off x="4038600" y="1676400"/>
            <a:ext cx="4641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/>
              <a:t>To Head</a:t>
            </a:r>
          </a:p>
        </p:txBody>
      </p:sp>
      <p:sp>
        <p:nvSpPr>
          <p:cNvPr id="6153" name="Text Box 21"/>
          <p:cNvSpPr txBox="1">
            <a:spLocks noChangeArrowheads="1"/>
          </p:cNvSpPr>
          <p:nvPr/>
        </p:nvSpPr>
        <p:spPr bwMode="auto">
          <a:xfrm>
            <a:off x="0" y="4267200"/>
            <a:ext cx="9220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Competition</a:t>
            </a:r>
          </a:p>
        </p:txBody>
      </p:sp>
      <p:pic>
        <p:nvPicPr>
          <p:cNvPr id="6154" name="Picture 22" descr="xbdsuzrr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19400"/>
            <a:ext cx="17605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4" descr="nfsdt_banner4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410200"/>
            <a:ext cx="4286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5" descr="nfl embl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28600"/>
            <a:ext cx="13144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debate Nfl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8195" name="Picture 4" descr="Debate UT Aust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0"/>
            <a:ext cx="6248400" cy="6858000"/>
          </a:xfrm>
          <a:noFill/>
        </p:spPr>
      </p:pic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52400" y="0"/>
            <a:ext cx="899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University of Texas at Austin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arvard University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harvard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j02892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2209800"/>
          </a:xfrm>
          <a:noFill/>
        </p:spPr>
      </p:pic>
      <p:pic>
        <p:nvPicPr>
          <p:cNvPr id="11267" name="Picture 6" descr="j028906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3048000"/>
            <a:ext cx="2524125" cy="3810000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Debate Over  the U.S.</a:t>
            </a:r>
          </a:p>
        </p:txBody>
      </p:sp>
      <p:pic>
        <p:nvPicPr>
          <p:cNvPr id="11269" name="Picture 4" descr="alam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648200"/>
            <a:ext cx="3175000" cy="2209800"/>
          </a:xfrm>
          <a:noFill/>
        </p:spPr>
      </p:pic>
      <p:pic>
        <p:nvPicPr>
          <p:cNvPr id="11270" name="Picture 10" descr="j031408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05200" y="1981200"/>
            <a:ext cx="1066800" cy="992188"/>
          </a:xfrm>
        </p:spPr>
      </p:pic>
      <p:pic>
        <p:nvPicPr>
          <p:cNvPr id="11271" name="Picture 13" descr="PH02068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9800"/>
            <a:ext cx="35052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5" descr="State Capit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0100" y="1143000"/>
            <a:ext cx="4533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4" descr="riverwal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4196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ebate Nfl 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85800" y="0"/>
            <a:ext cx="9525000" cy="6858000"/>
          </a:xfrm>
          <a:noFill/>
        </p:spPr>
      </p:pic>
      <p:pic>
        <p:nvPicPr>
          <p:cNvPr id="13315" name="Picture 6" descr="smu camp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133600" y="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folHlink"/>
                </a:solidFill>
              </a:rPr>
              <a:t>Southern Methodist University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209800" y="5029200"/>
            <a:ext cx="7162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                                     </a:t>
            </a:r>
            <a:r>
              <a:rPr lang="en-US" sz="4400" b="1">
                <a:solidFill>
                  <a:srgbClr val="FFFF99"/>
                </a:solidFill>
              </a:rPr>
              <a:t>Earn                   S</a:t>
            </a:r>
            <a:r>
              <a:rPr lang="en-US" sz="5400" b="1">
                <a:solidFill>
                  <a:srgbClr val="FFFF99"/>
                </a:solidFill>
              </a:rPr>
              <a:t>cholarships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United Nation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0"/>
            <a:ext cx="9144000" cy="6527800"/>
          </a:xfr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304800"/>
            <a:ext cx="937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FF0000"/>
                </a:solidFill>
              </a:rPr>
              <a:t>   </a:t>
            </a: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Political Activists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en in black co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0"/>
            <a:ext cx="4473575" cy="6858000"/>
          </a:xfrm>
          <a:noFill/>
        </p:spPr>
      </p:pic>
      <p:pic>
        <p:nvPicPr>
          <p:cNvPr id="16387" name="Picture 11" descr="men in bla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16850" y="228600"/>
            <a:ext cx="1327150" cy="1600200"/>
          </a:xfrm>
          <a:noFill/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743200" y="5667375"/>
            <a:ext cx="4267200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  BHS Debate   	Team</a:t>
            </a:r>
          </a:p>
        </p:txBody>
      </p:sp>
      <p:pic>
        <p:nvPicPr>
          <p:cNvPr id="16389" name="Picture 18" descr="blues broth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5049838"/>
            <a:ext cx="2743200" cy="1808162"/>
          </a:xfrm>
          <a:noFill/>
        </p:spPr>
      </p:pic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52400" y="381000"/>
            <a:ext cx="2133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Truth is not </a:t>
            </a:r>
          </a:p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Alien…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629400" y="1828800"/>
            <a:ext cx="2743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Those Who Debate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181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Debate Over  the U.S.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TRUST THOSE  WHO SEEK THE TRUTH DOUBT THOSE WHO  SAY THEY FOUND IT!</vt:lpstr>
      <vt:lpstr>PowerPoint Presentation</vt:lpstr>
    </vt:vector>
  </TitlesOfParts>
  <Company>Burleson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Ritz</dc:creator>
  <cp:lastModifiedBy>admin</cp:lastModifiedBy>
  <cp:revision>42</cp:revision>
  <dcterms:created xsi:type="dcterms:W3CDTF">2004-07-15T14:40:14Z</dcterms:created>
  <dcterms:modified xsi:type="dcterms:W3CDTF">2012-08-20T20:04:35Z</dcterms:modified>
</cp:coreProperties>
</file>